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90" r:id="rId1"/>
  </p:sldMasterIdLst>
  <p:notesMasterIdLst>
    <p:notesMasterId r:id="rId3"/>
  </p:notesMasterIdLst>
  <p:sldIdLst>
    <p:sldId id="295" r:id="rId2"/>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FFCC00"/>
    <a:srgbClr val="00FF00"/>
    <a:srgbClr val="FFFF00"/>
    <a:srgbClr val="0B67A5"/>
    <a:srgbClr val="E3751B"/>
    <a:srgbClr val="C70A0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B6F62D-9C89-419D-B2E0-81B1FE7D24F9}" v="4" dt="2020-12-08T23:14:55.423"/>
    <p1510:client id="{3B6B629A-3CD0-497F-8BF3-0780B795E6A8}" v="1" dt="2020-12-09T04:30:24.382"/>
    <p1510:client id="{70364FCC-39FE-4E59-8237-34BE47368849}" v="2" dt="2020-12-08T20:16:46.307"/>
    <p1510:client id="{D9A85614-EC38-40BD-894B-BD9C70C81104}" v="3" dt="2020-12-08T20:32:00.261"/>
    <p1510:client id="{FA104349-07FF-414E-A6A4-44D98402D53C}" v="8" dt="2020-12-09T23:25:24.5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1400" y="5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CA4EB8E-A8FD-4208-A67D-29AE52FA160B}" type="datetimeFigureOut">
              <a:rPr lang="en-US" smtClean="0"/>
              <a:t>12/10/2020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356F801-E164-4CF5-A1E7-6A6B6FBBC81F}" type="slidenum">
              <a:rPr lang="en-US" smtClean="0"/>
              <a:t>‹#›</a:t>
            </a:fld>
            <a:endParaRPr lang="en-US"/>
          </a:p>
        </p:txBody>
      </p:sp>
    </p:spTree>
    <p:extLst>
      <p:ext uri="{BB962C8B-B14F-4D97-AF65-F5344CB8AC3E}">
        <p14:creationId xmlns:p14="http://schemas.microsoft.com/office/powerpoint/2010/main" val="2792919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762000"/>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52697" y="762000"/>
            <a:ext cx="2193989" cy="5334001"/>
          </a:xfrm>
          <a:prstGeom prst="rect">
            <a:avLst/>
          </a:prstGeom>
          <a:solidFill>
            <a:srgbClr val="C3C3C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02386" y="1298448"/>
            <a:ext cx="5486400" cy="3255264"/>
          </a:xfrm>
        </p:spPr>
        <p:txBody>
          <a:bodyPr anchor="b">
            <a:normAutofit/>
          </a:bodyPr>
          <a:lstStyle>
            <a:lvl1pPr algn="l">
              <a:defRPr sz="5400" spc="-10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825011" y="4670246"/>
            <a:ext cx="5486400" cy="914400"/>
          </a:xfrm>
        </p:spPr>
        <p:txBody>
          <a:bodyPr anchor="t">
            <a:normAutofit/>
          </a:bodyPr>
          <a:lstStyle>
            <a:lvl1pPr marL="0" indent="0" algn="l">
              <a:buNone/>
              <a:defRPr sz="2000" cap="none" spc="0" baseline="0">
                <a:solidFill>
                  <a:schemeClr val="accent1">
                    <a:lumMod val="20000"/>
                    <a:lumOff val="80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1EDACC1-FA49-AC4E-B81F-75F77D717CA3}" type="slidenum">
              <a:rPr lang="en-US" smtClean="0"/>
              <a:pPr>
                <a:defRPr/>
              </a:pPr>
              <a:t>‹#›</a:t>
            </a:fld>
            <a:endParaRPr lang="en-US"/>
          </a:p>
        </p:txBody>
      </p:sp>
    </p:spTree>
    <p:extLst>
      <p:ext uri="{BB962C8B-B14F-4D97-AF65-F5344CB8AC3E}">
        <p14:creationId xmlns:p14="http://schemas.microsoft.com/office/powerpoint/2010/main" val="934752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6ED904EF-431F-6445-9BA3-ACBED8089A13}" type="slidenum">
              <a:rPr lang="en-US" smtClean="0"/>
              <a:pPr>
                <a:defRPr/>
              </a:pPr>
              <a:t>‹#›</a:t>
            </a:fld>
            <a:endParaRPr lang="en-US"/>
          </a:p>
        </p:txBody>
      </p:sp>
    </p:spTree>
    <p:extLst>
      <p:ext uri="{BB962C8B-B14F-4D97-AF65-F5344CB8AC3E}">
        <p14:creationId xmlns:p14="http://schemas.microsoft.com/office/powerpoint/2010/main" val="1296626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750" y="990600"/>
            <a:ext cx="211455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900934" y="868680"/>
            <a:ext cx="54864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D89277E9-5A50-3E42-8FE6-294D88DB588A}" type="slidenum">
              <a:rPr lang="en-US" smtClean="0"/>
              <a:pPr>
                <a:defRPr/>
              </a:pPr>
              <a:t>‹#›</a:t>
            </a:fld>
            <a:endParaRPr lang="en-US"/>
          </a:p>
        </p:txBody>
      </p:sp>
    </p:spTree>
    <p:extLst>
      <p:ext uri="{BB962C8B-B14F-4D97-AF65-F5344CB8AC3E}">
        <p14:creationId xmlns:p14="http://schemas.microsoft.com/office/powerpoint/2010/main" val="3216271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1DC29EB-68A7-D747-A5BA-CC2477BDA97F}" type="slidenum">
              <a:rPr lang="en-US" smtClean="0"/>
              <a:pPr>
                <a:defRPr/>
              </a:pPr>
              <a:t>‹#›</a:t>
            </a:fld>
            <a:endParaRPr lang="en-US"/>
          </a:p>
        </p:txBody>
      </p:sp>
    </p:spTree>
    <p:extLst>
      <p:ext uri="{BB962C8B-B14F-4D97-AF65-F5344CB8AC3E}">
        <p14:creationId xmlns:p14="http://schemas.microsoft.com/office/powerpoint/2010/main" val="2364398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00934" y="1298448"/>
            <a:ext cx="5486400" cy="3255264"/>
          </a:xfrm>
        </p:spPr>
        <p:txBody>
          <a:bodyPr anchor="b">
            <a:normAutofit/>
          </a:bodyPr>
          <a:lstStyle>
            <a:lvl1pPr>
              <a:defRPr sz="54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2914650" y="4672584"/>
            <a:ext cx="5486400" cy="914400"/>
          </a:xfrm>
        </p:spPr>
        <p:txBody>
          <a:bodyPr anchor="t">
            <a:normAutofit/>
          </a:bodyPr>
          <a:lstStyle>
            <a:lvl1pPr marL="0" indent="0">
              <a:buNone/>
              <a:defRPr sz="20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4896C15-6BFA-CE4A-AD9D-F4845B084ABB}" type="slidenum">
              <a:rPr lang="en-US" smtClean="0"/>
              <a:pPr>
                <a:defRPr/>
              </a:pPr>
              <a:t>‹#›</a:t>
            </a:fld>
            <a:endParaRPr lang="en-US"/>
          </a:p>
        </p:txBody>
      </p:sp>
    </p:spTree>
    <p:extLst>
      <p:ext uri="{BB962C8B-B14F-4D97-AF65-F5344CB8AC3E}">
        <p14:creationId xmlns:p14="http://schemas.microsoft.com/office/powerpoint/2010/main" val="2933012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900934"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863590"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pPr>
              <a:defRPr/>
            </a:pPr>
            <a:endParaRPr lang="en-US"/>
          </a:p>
        </p:txBody>
      </p:sp>
      <p:sp>
        <p:nvSpPr>
          <p:cNvPr id="9" name="Footer Placeholder 8"/>
          <p:cNvSpPr>
            <a:spLocks noGrp="1"/>
          </p:cNvSpPr>
          <p:nvPr>
            <p:ph type="ftr" sz="quarter" idx="11"/>
          </p:nvPr>
        </p:nvSpPr>
        <p:spPr/>
        <p:txBody>
          <a:bodyPr/>
          <a:lstStyle/>
          <a:p>
            <a:pPr>
              <a:defRPr/>
            </a:pPr>
            <a:endParaRPr lang="en-US"/>
          </a:p>
        </p:txBody>
      </p:sp>
      <p:sp>
        <p:nvSpPr>
          <p:cNvPr id="10" name="Slide Number Placeholder 9"/>
          <p:cNvSpPr>
            <a:spLocks noGrp="1"/>
          </p:cNvSpPr>
          <p:nvPr>
            <p:ph type="sldNum" sz="quarter" idx="12"/>
          </p:nvPr>
        </p:nvSpPr>
        <p:spPr/>
        <p:txBody>
          <a:bodyPr/>
          <a:lstStyle/>
          <a:p>
            <a:pPr>
              <a:defRPr/>
            </a:pPr>
            <a:fld id="{0D876C0D-DFB7-5347-B8B1-B07E18B4510B}" type="slidenum">
              <a:rPr lang="en-US" smtClean="0"/>
              <a:pPr>
                <a:defRPr/>
              </a:pPr>
              <a:t>‹#›</a:t>
            </a:fld>
            <a:endParaRPr lang="en-US"/>
          </a:p>
        </p:txBody>
      </p:sp>
    </p:spTree>
    <p:extLst>
      <p:ext uri="{BB962C8B-B14F-4D97-AF65-F5344CB8AC3E}">
        <p14:creationId xmlns:p14="http://schemas.microsoft.com/office/powerpoint/2010/main" val="3751597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2900934" y="1023586"/>
            <a:ext cx="2606040" cy="807720"/>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900934"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863847" y="1023587"/>
            <a:ext cx="2606040" cy="813171"/>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63847"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pPr>
              <a:defRPr/>
            </a:pPr>
            <a:endParaRPr lang="en-US"/>
          </a:p>
        </p:txBody>
      </p:sp>
      <p:sp>
        <p:nvSpPr>
          <p:cNvPr id="11" name="Footer Placeholder 10"/>
          <p:cNvSpPr>
            <a:spLocks noGrp="1"/>
          </p:cNvSpPr>
          <p:nvPr>
            <p:ph type="ftr" sz="quarter" idx="11"/>
          </p:nvPr>
        </p:nvSpPr>
        <p:spPr/>
        <p:txBody>
          <a:bodyPr/>
          <a:lstStyle/>
          <a:p>
            <a:pPr>
              <a:defRPr/>
            </a:pPr>
            <a:endParaRPr lang="en-US"/>
          </a:p>
        </p:txBody>
      </p:sp>
      <p:sp>
        <p:nvSpPr>
          <p:cNvPr id="12" name="Slide Number Placeholder 11"/>
          <p:cNvSpPr>
            <a:spLocks noGrp="1"/>
          </p:cNvSpPr>
          <p:nvPr>
            <p:ph type="sldNum" sz="quarter" idx="12"/>
          </p:nvPr>
        </p:nvSpPr>
        <p:spPr/>
        <p:txBody>
          <a:bodyPr/>
          <a:lstStyle/>
          <a:p>
            <a:pPr>
              <a:defRPr/>
            </a:pPr>
            <a:fld id="{00BA67C8-A9D6-5D44-A119-13A3B4278E76}" type="slidenum">
              <a:rPr lang="en-US" smtClean="0"/>
              <a:pPr>
                <a:defRPr/>
              </a:pPr>
              <a:t>‹#›</a:t>
            </a:fld>
            <a:endParaRPr lang="en-US"/>
          </a:p>
        </p:txBody>
      </p:sp>
    </p:spTree>
    <p:extLst>
      <p:ext uri="{BB962C8B-B14F-4D97-AF65-F5344CB8AC3E}">
        <p14:creationId xmlns:p14="http://schemas.microsoft.com/office/powerpoint/2010/main" val="1998666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pPr>
              <a:defRPr/>
            </a:pPr>
            <a:endParaRPr lang="en-US"/>
          </a:p>
        </p:txBody>
      </p:sp>
      <p:sp>
        <p:nvSpPr>
          <p:cNvPr id="7" name="Footer Placeholder 6"/>
          <p:cNvSpPr>
            <a:spLocks noGrp="1"/>
          </p:cNvSpPr>
          <p:nvPr>
            <p:ph type="ftr" sz="quarter" idx="11"/>
          </p:nvPr>
        </p:nvSpPr>
        <p:spPr/>
        <p:txBody>
          <a:bodyPr/>
          <a:lstStyle/>
          <a:p>
            <a:pPr>
              <a:defRPr/>
            </a:pPr>
            <a:endParaRPr lang="en-US"/>
          </a:p>
        </p:txBody>
      </p:sp>
      <p:sp>
        <p:nvSpPr>
          <p:cNvPr id="8" name="Slide Number Placeholder 7"/>
          <p:cNvSpPr>
            <a:spLocks noGrp="1"/>
          </p:cNvSpPr>
          <p:nvPr>
            <p:ph type="sldNum" sz="quarter" idx="12"/>
          </p:nvPr>
        </p:nvSpPr>
        <p:spPr/>
        <p:txBody>
          <a:bodyPr/>
          <a:lstStyle/>
          <a:p>
            <a:pPr>
              <a:defRPr/>
            </a:pPr>
            <a:fld id="{5FA383DE-48B0-D748-8A12-F1B4ED4BB8F0}" type="slidenum">
              <a:rPr lang="en-US" smtClean="0"/>
              <a:pPr>
                <a:defRPr/>
              </a:pPr>
              <a:t>‹#›</a:t>
            </a:fld>
            <a:endParaRPr lang="en-US"/>
          </a:p>
        </p:txBody>
      </p:sp>
    </p:spTree>
    <p:extLst>
      <p:ext uri="{BB962C8B-B14F-4D97-AF65-F5344CB8AC3E}">
        <p14:creationId xmlns:p14="http://schemas.microsoft.com/office/powerpoint/2010/main" val="2446402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E689578-2472-C940-A09E-3D41A9974870}" type="slidenum">
              <a:rPr lang="en-US" smtClean="0"/>
              <a:pPr>
                <a:defRPr/>
              </a:pPr>
              <a:t>‹#›</a:t>
            </a:fld>
            <a:endParaRPr lang="en-US"/>
          </a:p>
        </p:txBody>
      </p:sp>
    </p:spTree>
    <p:extLst>
      <p:ext uri="{BB962C8B-B14F-4D97-AF65-F5344CB8AC3E}">
        <p14:creationId xmlns:p14="http://schemas.microsoft.com/office/powerpoint/2010/main" val="2682180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baseline="0"/>
            </a:lvl1pPr>
          </a:lstStyle>
          <a:p>
            <a:r>
              <a:rPr lang="en-US"/>
              <a:t>Click to edit Master title style</a:t>
            </a:r>
          </a:p>
        </p:txBody>
      </p:sp>
      <p:sp>
        <p:nvSpPr>
          <p:cNvPr id="3" name="Content Placeholder 2"/>
          <p:cNvSpPr>
            <a:spLocks noGrp="1"/>
          </p:cNvSpPr>
          <p:nvPr>
            <p:ph idx="1"/>
          </p:nvPr>
        </p:nvSpPr>
        <p:spPr>
          <a:xfrm>
            <a:off x="2900934" y="868680"/>
            <a:ext cx="54864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92024" y="3337560"/>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pPr>
              <a:defRPr/>
            </a:pPr>
            <a:endParaRPr lang="en-US"/>
          </a:p>
        </p:txBody>
      </p:sp>
      <p:sp>
        <p:nvSpPr>
          <p:cNvPr id="9" name="Footer Placeholder 8"/>
          <p:cNvSpPr>
            <a:spLocks noGrp="1"/>
          </p:cNvSpPr>
          <p:nvPr>
            <p:ph type="ftr" sz="quarter" idx="11"/>
          </p:nvPr>
        </p:nvSpPr>
        <p:spPr/>
        <p:txBody>
          <a:bodyPr/>
          <a:lstStyle/>
          <a:p>
            <a:pPr>
              <a:defRPr/>
            </a:pPr>
            <a:endParaRPr lang="en-US"/>
          </a:p>
        </p:txBody>
      </p:sp>
      <p:sp>
        <p:nvSpPr>
          <p:cNvPr id="10" name="Slide Number Placeholder 9"/>
          <p:cNvSpPr>
            <a:spLocks noGrp="1"/>
          </p:cNvSpPr>
          <p:nvPr>
            <p:ph type="sldNum" sz="quarter" idx="12"/>
          </p:nvPr>
        </p:nvSpPr>
        <p:spPr/>
        <p:txBody>
          <a:bodyPr/>
          <a:lstStyle/>
          <a:p>
            <a:pPr>
              <a:defRPr/>
            </a:pPr>
            <a:fld id="{B46BFD58-A20B-A048-AD18-E2968B01CF9A}" type="slidenum">
              <a:rPr lang="en-US" smtClean="0"/>
              <a:pPr>
                <a:defRPr/>
              </a:pPr>
              <a:t>‹#›</a:t>
            </a:fld>
            <a:endParaRPr lang="en-US"/>
          </a:p>
        </p:txBody>
      </p:sp>
    </p:spTree>
    <p:extLst>
      <p:ext uri="{BB962C8B-B14F-4D97-AF65-F5344CB8AC3E}">
        <p14:creationId xmlns:p14="http://schemas.microsoft.com/office/powerpoint/2010/main" val="1118767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a:lvl1pPr>
          </a:lstStyle>
          <a:p>
            <a:r>
              <a:rPr lang="en-US"/>
              <a:t>Click to edit Master title style</a:t>
            </a:r>
          </a:p>
        </p:txBody>
      </p:sp>
      <p:sp>
        <p:nvSpPr>
          <p:cNvPr id="3" name="Picture Placeholder 2"/>
          <p:cNvSpPr>
            <a:spLocks noGrp="1" noChangeAspect="1"/>
          </p:cNvSpPr>
          <p:nvPr>
            <p:ph type="pic" idx="1"/>
          </p:nvPr>
        </p:nvSpPr>
        <p:spPr>
          <a:xfrm>
            <a:off x="2677983" y="767419"/>
            <a:ext cx="6086423"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92024" y="3340602"/>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pPr>
              <a:defRPr/>
            </a:pPr>
            <a:endParaRPr lang="en-US"/>
          </a:p>
        </p:txBody>
      </p:sp>
      <p:sp>
        <p:nvSpPr>
          <p:cNvPr id="9" name="Footer Placeholder 8"/>
          <p:cNvSpPr>
            <a:spLocks noGrp="1"/>
          </p:cNvSpPr>
          <p:nvPr>
            <p:ph type="ftr" sz="quarter" idx="11"/>
          </p:nvPr>
        </p:nvSpPr>
        <p:spPr>
          <a:xfrm>
            <a:off x="2624326" y="6356351"/>
            <a:ext cx="4433638" cy="365125"/>
          </a:xfrm>
        </p:spPr>
        <p:txBody>
          <a:bodyPr/>
          <a:lstStyle/>
          <a:p>
            <a:pPr>
              <a:defRPr/>
            </a:pPr>
            <a:endParaRPr lang="en-US"/>
          </a:p>
        </p:txBody>
      </p:sp>
      <p:sp>
        <p:nvSpPr>
          <p:cNvPr id="10" name="Slide Number Placeholder 9"/>
          <p:cNvSpPr>
            <a:spLocks noGrp="1"/>
          </p:cNvSpPr>
          <p:nvPr>
            <p:ph type="sldNum" sz="quarter" idx="12"/>
          </p:nvPr>
        </p:nvSpPr>
        <p:spPr/>
        <p:txBody>
          <a:bodyPr/>
          <a:lstStyle/>
          <a:p>
            <a:pPr>
              <a:defRPr/>
            </a:pPr>
            <a:fld id="{D4B3BA30-7069-164D-B903-00D28A8685FE}" type="slidenum">
              <a:rPr lang="en-US" smtClean="0"/>
              <a:pPr>
                <a:defRPr/>
              </a:pPr>
              <a:t>‹#›</a:t>
            </a:fld>
            <a:endParaRPr lang="en-US"/>
          </a:p>
        </p:txBody>
      </p:sp>
    </p:spTree>
    <p:extLst>
      <p:ext uri="{BB962C8B-B14F-4D97-AF65-F5344CB8AC3E}">
        <p14:creationId xmlns:p14="http://schemas.microsoft.com/office/powerpoint/2010/main" val="3186339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89689" y="1123838"/>
            <a:ext cx="2210612" cy="4601183"/>
          </a:xfrm>
          <a:prstGeom prst="rect">
            <a:avLst/>
          </a:prstGeom>
        </p:spPr>
        <p:txBody>
          <a:bodyPr vert="horz" lIns="91440" tIns="45720" rIns="91440" bIns="45720" rtlCol="0" anchor="ctr">
            <a:normAutofit/>
          </a:bodyPr>
          <a:lstStyle/>
          <a:p>
            <a:r>
              <a:rPr lang="en-US"/>
              <a:t>Click to edit Master title style</a:t>
            </a:r>
          </a:p>
        </p:txBody>
      </p:sp>
      <p:sp>
        <p:nvSpPr>
          <p:cNvPr id="38" name="Rectangle 37"/>
          <p:cNvSpPr/>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2901951" y="864108"/>
            <a:ext cx="54864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96849" y="6356351"/>
            <a:ext cx="2057400"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pPr>
              <a:defRPr/>
            </a:pPr>
            <a:endParaRPr lang="en-US"/>
          </a:p>
        </p:txBody>
      </p:sp>
      <p:sp>
        <p:nvSpPr>
          <p:cNvPr id="5" name="Footer Placeholder 4"/>
          <p:cNvSpPr>
            <a:spLocks noGrp="1"/>
          </p:cNvSpPr>
          <p:nvPr>
            <p:ph type="ftr" sz="quarter" idx="3"/>
          </p:nvPr>
        </p:nvSpPr>
        <p:spPr>
          <a:xfrm>
            <a:off x="2901951" y="6356351"/>
            <a:ext cx="4433638"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pPr>
              <a:defRPr/>
            </a:pPr>
            <a:endParaRPr lang="en-US"/>
          </a:p>
        </p:txBody>
      </p:sp>
      <p:sp>
        <p:nvSpPr>
          <p:cNvPr id="6" name="Slide Number Placeholder 5"/>
          <p:cNvSpPr>
            <a:spLocks noGrp="1"/>
          </p:cNvSpPr>
          <p:nvPr>
            <p:ph type="sldNum" sz="quarter" idx="4"/>
          </p:nvPr>
        </p:nvSpPr>
        <p:spPr>
          <a:xfrm>
            <a:off x="7975602" y="6356351"/>
            <a:ext cx="1148195" cy="365125"/>
          </a:xfrm>
          <a:prstGeom prst="rect">
            <a:avLst/>
          </a:prstGeom>
        </p:spPr>
        <p:txBody>
          <a:bodyPr vert="horz" lIns="91440" tIns="45720" rIns="91440" bIns="45720" rtlCol="0" anchor="ctr"/>
          <a:lstStyle>
            <a:lvl1pPr algn="r">
              <a:defRPr sz="1100" b="1">
                <a:solidFill>
                  <a:schemeClr val="accent1"/>
                </a:solidFill>
              </a:defRPr>
            </a:lvl1pPr>
          </a:lstStyle>
          <a:p>
            <a:pPr>
              <a:defRPr/>
            </a:pPr>
            <a:fld id="{DB33CB6E-E1E9-E74C-9B25-CEC9AE6DD18B}" type="slidenum">
              <a:rPr lang="en-US" smtClean="0"/>
              <a:pPr>
                <a:defRPr/>
              </a:pPr>
              <a:t>‹#›</a:t>
            </a:fld>
            <a:endParaRPr lang="en-US"/>
          </a:p>
        </p:txBody>
      </p:sp>
      <p:sp>
        <p:nvSpPr>
          <p:cNvPr id="9" name="Rectangle 7">
            <a:extLst>
              <a:ext uri="{FF2B5EF4-FFF2-40B4-BE49-F238E27FC236}">
                <a16:creationId xmlns:a16="http://schemas.microsoft.com/office/drawing/2014/main" id="{7832166E-581E-4367-AF29-DA752A88176F}"/>
              </a:ext>
            </a:extLst>
          </p:cNvPr>
          <p:cNvSpPr>
            <a:spLocks noChangeArrowheads="1"/>
          </p:cNvSpPr>
          <p:nvPr userDrawn="1"/>
        </p:nvSpPr>
        <p:spPr bwMode="auto">
          <a:xfrm>
            <a:off x="8543925" y="6146800"/>
            <a:ext cx="1841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endParaRPr lang="en-US"/>
          </a:p>
        </p:txBody>
      </p:sp>
    </p:spTree>
    <p:extLst>
      <p:ext uri="{BB962C8B-B14F-4D97-AF65-F5344CB8AC3E}">
        <p14:creationId xmlns:p14="http://schemas.microsoft.com/office/powerpoint/2010/main" val="692272685"/>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19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7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5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houstonlibrary.libwizard.com/id/12ef29cedb160536384446ff3bfc93a5" TargetMode="External"/><Relationship Id="rId2" Type="http://schemas.openxmlformats.org/officeDocument/2006/relationships/hyperlink" Target="https://houstonlibrary.libwizard.com/id/8caee63bf6b322b31e1454877e63399c" TargetMode="External"/><Relationship Id="rId1" Type="http://schemas.openxmlformats.org/officeDocument/2006/relationships/slideLayout" Target="../slideLayouts/slideLayout7.xml"/><Relationship Id="rId6" Type="http://schemas.openxmlformats.org/officeDocument/2006/relationships/hyperlink" Target="http://houstonlibrary.org/learn-explore/library-events/quaranteen-zine-project" TargetMode="External"/><Relationship Id="rId5" Type="http://schemas.openxmlformats.org/officeDocument/2006/relationships/hyperlink" Target="https://anchor.fm/houston-library" TargetMode="External"/><Relationship Id="rId4" Type="http://schemas.openxmlformats.org/officeDocument/2006/relationships/hyperlink" Target="https://houstonlibrary.libwizard.com/id/9dcc229a0de78c59360601d8aabaabe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9">
            <a:extLst>
              <a:ext uri="{FF2B5EF4-FFF2-40B4-BE49-F238E27FC236}">
                <a16:creationId xmlns:a16="http://schemas.microsoft.com/office/drawing/2014/main" id="{2ABBB681-F4D2-40F2-ACC3-DE0B4B4880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573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1">
            <a:extLst>
              <a:ext uri="{FF2B5EF4-FFF2-40B4-BE49-F238E27FC236}">
                <a16:creationId xmlns:a16="http://schemas.microsoft.com/office/drawing/2014/main" id="{09388ED0-1FEF-4E11-B488-BD661D1AC1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58470"/>
            <a:ext cx="8428482" cy="5897880"/>
          </a:xfrm>
          <a:prstGeom prst="rect">
            <a:avLst/>
          </a:pr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081754F1-F265-4940-9C50-4CDE181C4170}"/>
              </a:ext>
            </a:extLst>
          </p:cNvPr>
          <p:cNvSpPr txBox="1"/>
          <p:nvPr/>
        </p:nvSpPr>
        <p:spPr>
          <a:xfrm>
            <a:off x="368392" y="553794"/>
            <a:ext cx="8428482" cy="6093976"/>
          </a:xfrm>
          <a:prstGeom prst="rect">
            <a:avLst/>
          </a:prstGeom>
          <a:noFill/>
        </p:spPr>
        <p:txBody>
          <a:bodyPr wrap="square">
            <a:spAutoFit/>
          </a:bodyPr>
          <a:lstStyle/>
          <a:p>
            <a:pPr marL="0" marR="0">
              <a:spcBef>
                <a:spcPts val="0"/>
              </a:spcBef>
              <a:spcAft>
                <a:spcPts val="0"/>
              </a:spcAft>
            </a:pPr>
            <a:r>
              <a:rPr lang="en-US" sz="1300">
                <a:solidFill>
                  <a:srgbClr val="FF0000"/>
                </a:solidFill>
                <a:effectLst/>
                <a:latin typeface="Calibri" panose="020F0502020204030204" pitchFamily="34" charset="0"/>
                <a:ea typeface="Calibri" panose="020F0502020204030204" pitchFamily="34" charset="0"/>
              </a:rPr>
              <a:t>HPL Programs Cont’d</a:t>
            </a:r>
          </a:p>
          <a:p>
            <a:pPr marL="342900" marR="0" lvl="0" indent="-342900">
              <a:spcBef>
                <a:spcPts val="0"/>
              </a:spcBef>
              <a:spcAft>
                <a:spcPts val="0"/>
              </a:spcAft>
              <a:buFont typeface="Symbol" panose="05050102010706020507" pitchFamily="18" charset="2"/>
              <a:buChar char=""/>
            </a:pPr>
            <a:r>
              <a:rPr lang="en-US" sz="1300" b="1">
                <a:effectLst/>
                <a:latin typeface="Calibri" panose="020F0502020204030204" pitchFamily="34" charset="0"/>
                <a:ea typeface="Times New Roman" panose="02020603050405020304" pitchFamily="18" charset="0"/>
              </a:rPr>
              <a:t>ABCs</a:t>
            </a:r>
            <a:r>
              <a:rPr lang="en-US" sz="1300">
                <a:effectLst/>
                <a:latin typeface="Calibri" panose="020F0502020204030204" pitchFamily="34" charset="0"/>
                <a:ea typeface="Times New Roman" panose="02020603050405020304" pitchFamily="18" charset="0"/>
              </a:rPr>
              <a:t> </a:t>
            </a:r>
            <a:r>
              <a:rPr lang="en-US" sz="1300" b="1">
                <a:effectLst/>
                <a:latin typeface="Calibri" panose="020F0502020204030204" pitchFamily="34" charset="0"/>
                <a:ea typeface="Times New Roman" panose="02020603050405020304" pitchFamily="18" charset="0"/>
              </a:rPr>
              <a:t>(Activity Boxes for Children) – Ages 5-10</a:t>
            </a:r>
            <a:endParaRPr lang="en-US" sz="130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300">
                <a:effectLst/>
                <a:latin typeface="Calibri" panose="020F0502020204030204" pitchFamily="34" charset="0"/>
                <a:ea typeface="Times New Roman" panose="02020603050405020304" pitchFamily="18" charset="0"/>
              </a:rPr>
              <a:t>Monthly Activity Boxes for Children ages 5-10 are perfect boredom busters! These prepackaged STEAM boxes include materials to complete a craft or STEM activity in the comfort of your home. Some activities may encourage adult supervision so caregivers should always review instructions. December's activity is DIY Snow! Registration is required - </a:t>
            </a:r>
            <a:r>
              <a:rPr lang="en-US" sz="1300" u="sng">
                <a:solidFill>
                  <a:srgbClr val="0563C1"/>
                </a:solidFill>
                <a:effectLst/>
                <a:latin typeface="Calibri" panose="020F0502020204030204" pitchFamily="34" charset="0"/>
                <a:ea typeface="Times New Roman" panose="02020603050405020304" pitchFamily="18" charset="0"/>
                <a:hlinkClick r:id="rId2"/>
              </a:rPr>
              <a:t>https://houstonlibrary.libwizard.com/id/8caee63bf6b322b31e1454877e63399c</a:t>
            </a:r>
            <a:endParaRPr lang="en-US" sz="130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300" b="1">
                <a:effectLst/>
                <a:latin typeface="Calibri" panose="020F0502020204030204" pitchFamily="34" charset="0"/>
                <a:ea typeface="Times New Roman" panose="02020603050405020304" pitchFamily="18" charset="0"/>
              </a:rPr>
              <a:t>The Reading Circle – Ages 8-12</a:t>
            </a:r>
            <a:endParaRPr lang="en-US" sz="130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300">
                <a:effectLst/>
                <a:latin typeface="Calibri" panose="020F0502020204030204" pitchFamily="34" charset="0"/>
                <a:ea typeface="Times New Roman" panose="02020603050405020304" pitchFamily="18" charset="0"/>
              </a:rPr>
              <a:t>You're never too old to listen to a story! Our read-a-loud book club meets twice a week and features the book club Narrator reading a chapter or two from the current selection. Join us Mondays &amp; Thursdays from 4:30-5:00 PM. Recommended for ages 8+. Registration required - </a:t>
            </a:r>
            <a:r>
              <a:rPr lang="en-US" sz="1300" u="sng">
                <a:solidFill>
                  <a:srgbClr val="0563C1"/>
                </a:solidFill>
                <a:effectLst/>
                <a:latin typeface="Calibri" panose="020F0502020204030204" pitchFamily="34" charset="0"/>
                <a:ea typeface="Times New Roman" panose="02020603050405020304" pitchFamily="18" charset="0"/>
                <a:hlinkClick r:id="rId3"/>
              </a:rPr>
              <a:t>https://houstonlibrary.libwizard.com/id/12ef29cedb160536384446ff3bfc93a5</a:t>
            </a:r>
            <a:endParaRPr lang="en-US" sz="130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300" b="1">
                <a:effectLst/>
                <a:latin typeface="Calibri" panose="020F0502020204030204" pitchFamily="34" charset="0"/>
                <a:ea typeface="Times New Roman" panose="02020603050405020304" pitchFamily="18" charset="0"/>
              </a:rPr>
              <a:t>BATTs</a:t>
            </a:r>
            <a:r>
              <a:rPr lang="en-US" sz="1300">
                <a:effectLst/>
                <a:latin typeface="Calibri" panose="020F0502020204030204" pitchFamily="34" charset="0"/>
                <a:ea typeface="Times New Roman" panose="02020603050405020304" pitchFamily="18" charset="0"/>
              </a:rPr>
              <a:t> </a:t>
            </a:r>
            <a:r>
              <a:rPr lang="en-US" sz="1300" b="1">
                <a:effectLst/>
                <a:latin typeface="Calibri" panose="020F0502020204030204" pitchFamily="34" charset="0"/>
                <a:ea typeface="Times New Roman" panose="02020603050405020304" pitchFamily="18" charset="0"/>
              </a:rPr>
              <a:t>(Boxed Activities for Tweens and Teens) – Ages 9-18</a:t>
            </a:r>
            <a:endParaRPr lang="en-US" sz="130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300">
                <a:effectLst/>
                <a:latin typeface="Calibri" panose="020F0502020204030204" pitchFamily="34" charset="0"/>
                <a:ea typeface="Times New Roman" panose="02020603050405020304" pitchFamily="18" charset="0"/>
              </a:rPr>
              <a:t>We’re batty about HPL BATTs! Our monthly Boxed Activities for Tweens and Teens ages 9-18 are perfect boredom busters. These prepackaged STEAM activities include materials to complete a craft or STEM activity in the comfort of your home. Some activities may encourage adult supervision so caregivers should always review activity instructions. This month's activity is to create an original snow globe! Registration required - </a:t>
            </a:r>
            <a:r>
              <a:rPr lang="en-US" sz="1300" u="sng">
                <a:solidFill>
                  <a:srgbClr val="0563C1"/>
                </a:solidFill>
                <a:effectLst/>
                <a:latin typeface="Calibri" panose="020F0502020204030204" pitchFamily="34" charset="0"/>
                <a:ea typeface="Times New Roman" panose="02020603050405020304" pitchFamily="18" charset="0"/>
                <a:hlinkClick r:id="rId4"/>
              </a:rPr>
              <a:t>https://houstonlibrary.libwizard.com/id/9dcc229a0de78c59360601d8aabaabe2</a:t>
            </a:r>
            <a:endParaRPr lang="en-US" sz="130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300" b="1">
                <a:effectLst/>
                <a:latin typeface="Calibri" panose="020F0502020204030204" pitchFamily="34" charset="0"/>
                <a:ea typeface="Times New Roman" panose="02020603050405020304" pitchFamily="18" charset="0"/>
              </a:rPr>
              <a:t>Chapter One with HPL – Ages 9-18</a:t>
            </a:r>
            <a:endParaRPr lang="en-US" sz="130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300">
                <a:effectLst/>
                <a:latin typeface="Calibri" panose="020F0502020204030204" pitchFamily="34" charset="0"/>
                <a:ea typeface="Times New Roman" panose="02020603050405020304" pitchFamily="18" charset="0"/>
              </a:rPr>
              <a:t>Our podcast features first chapter reads from awesome tween and teen titles every Tuesday (for tweens) and Thursday (for teens). Available on multiple listening platforms - </a:t>
            </a:r>
            <a:r>
              <a:rPr lang="en-US" sz="1300" u="sng">
                <a:solidFill>
                  <a:srgbClr val="0563C1"/>
                </a:solidFill>
                <a:effectLst/>
                <a:latin typeface="Calibri" panose="020F0502020204030204" pitchFamily="34" charset="0"/>
                <a:ea typeface="Times New Roman" panose="02020603050405020304" pitchFamily="18" charset="0"/>
                <a:hlinkClick r:id="rId5"/>
              </a:rPr>
              <a:t>https://anchor.fm/houston-library</a:t>
            </a:r>
            <a:endParaRPr lang="en-US" sz="130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300" b="1" err="1">
                <a:effectLst/>
                <a:latin typeface="Calibri" panose="020F0502020204030204" pitchFamily="34" charset="0"/>
                <a:ea typeface="Times New Roman" panose="02020603050405020304" pitchFamily="18" charset="0"/>
              </a:rPr>
              <a:t>QuaranTeen</a:t>
            </a:r>
            <a:r>
              <a:rPr lang="en-US" sz="1300" b="1">
                <a:effectLst/>
                <a:latin typeface="Calibri" panose="020F0502020204030204" pitchFamily="34" charset="0"/>
                <a:ea typeface="Times New Roman" panose="02020603050405020304" pitchFamily="18" charset="0"/>
              </a:rPr>
              <a:t> Zine Project – Ages 13-18</a:t>
            </a:r>
            <a:endParaRPr lang="en-US" sz="130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300">
                <a:effectLst/>
                <a:latin typeface="Calibri" panose="020F0502020204030204" pitchFamily="34" charset="0"/>
                <a:ea typeface="Times New Roman" panose="02020603050405020304" pitchFamily="18" charset="0"/>
              </a:rPr>
              <a:t>The </a:t>
            </a:r>
            <a:r>
              <a:rPr lang="en-US" sz="1300" err="1">
                <a:effectLst/>
                <a:latin typeface="Calibri" panose="020F0502020204030204" pitchFamily="34" charset="0"/>
                <a:ea typeface="Times New Roman" panose="02020603050405020304" pitchFamily="18" charset="0"/>
              </a:rPr>
              <a:t>QuaranTeen</a:t>
            </a:r>
            <a:r>
              <a:rPr lang="en-US" sz="1300">
                <a:effectLst/>
                <a:latin typeface="Calibri" panose="020F0502020204030204" pitchFamily="34" charset="0"/>
                <a:ea typeface="Times New Roman" panose="02020603050405020304" pitchFamily="18" charset="0"/>
              </a:rPr>
              <a:t> Zine Project is a chance for Houston youth ages 13 -18 to share their experiences during the COVID-19 Pandemic, have their work promoted by Houston Public Library, and see their writing added to our collection! Document your thoughts, your feelings, your fears, and hopes – anything you want to share about life during the pandemic. Submitted zines* will be scanned and shared on the Houston Public Library’s website and social media platforms as well as be added to the online catalog. The physical zines will be housed in a non-circulating collection located at the Central Library Teen Room. Zines can contain poetry, art, prose, collages and more. For program details and how to submit - </a:t>
            </a:r>
            <a:r>
              <a:rPr lang="en-US" sz="1300" u="sng">
                <a:solidFill>
                  <a:srgbClr val="0563C1"/>
                </a:solidFill>
                <a:effectLst/>
                <a:latin typeface="Calibri" panose="020F0502020204030204" pitchFamily="34" charset="0"/>
                <a:ea typeface="Times New Roman" panose="02020603050405020304" pitchFamily="18" charset="0"/>
                <a:hlinkClick r:id="rId6"/>
              </a:rPr>
              <a:t>http://houstonlibrary.org/learn-explore/library-events/quaranteen-zine-project</a:t>
            </a:r>
            <a:endParaRPr lang="en-US" sz="130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776191419"/>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432</Words>
  <Application>Microsoft Office PowerPoint</Application>
  <PresentationFormat>On-screen Show (4:3)</PresentationFormat>
  <Paragraphs>11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Calibri</vt:lpstr>
      <vt:lpstr>Corbel</vt:lpstr>
      <vt:lpstr>Courier New</vt:lpstr>
      <vt:lpstr>Symbol</vt:lpstr>
      <vt:lpstr>Wingdings 2</vt:lpstr>
      <vt:lpstr>Frame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Library Services  Monthly Meetings</dc:title>
  <dc:creator>Benes, Kallie</dc:creator>
  <cp:lastModifiedBy>Williams, Whitley M</cp:lastModifiedBy>
  <cp:revision>7</cp:revision>
  <dcterms:created xsi:type="dcterms:W3CDTF">2020-12-08T20:03:17Z</dcterms:created>
  <dcterms:modified xsi:type="dcterms:W3CDTF">2020-12-10T13:58:14Z</dcterms:modified>
</cp:coreProperties>
</file>